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328"/>
    <p:restoredTop sz="50089"/>
  </p:normalViewPr>
  <p:slideViewPr>
    <p:cSldViewPr snapToGrid="0" snapToObjects="1">
      <p:cViewPr>
        <p:scale>
          <a:sx n="80" d="100"/>
          <a:sy n="80" d="100"/>
        </p:scale>
        <p:origin x="-344" y="-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4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73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52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7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82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9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6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4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5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26098-D59F-C244-9374-71564C356E80}" type="datetimeFigureOut">
              <a:rPr lang="en-US" smtClean="0"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B5FC6-446E-AA4C-A044-608130436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2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6012" y="707923"/>
            <a:ext cx="10215716" cy="1120724"/>
          </a:xfrm>
        </p:spPr>
        <p:txBody>
          <a:bodyPr/>
          <a:lstStyle/>
          <a:p>
            <a:r>
              <a:rPr lang="en-US" b="1" i="1" u="sng" dirty="0" smtClean="0"/>
              <a:t>How to write your reflection ? </a:t>
            </a:r>
            <a:endParaRPr lang="en-US" b="1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64773" y="2370092"/>
            <a:ext cx="95569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your assignment you must write 250 words to reflect on your work. </a:t>
            </a:r>
          </a:p>
          <a:p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You need to think about the process of your writing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You need to think about how you effectively completed the task. What character did you choose ?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How did you create </a:t>
            </a:r>
            <a:r>
              <a:rPr lang="en-US" sz="2800" u="sng" dirty="0" smtClean="0"/>
              <a:t>mood </a:t>
            </a:r>
            <a:r>
              <a:rPr lang="en-US" sz="2800" dirty="0" smtClean="0"/>
              <a:t>and </a:t>
            </a:r>
            <a:r>
              <a:rPr lang="en-US" sz="2800" u="sng" dirty="0" smtClean="0"/>
              <a:t>tone</a:t>
            </a:r>
            <a:r>
              <a:rPr lang="en-US" sz="2800" dirty="0" smtClean="0"/>
              <a:t> ? </a:t>
            </a:r>
          </a:p>
        </p:txBody>
      </p:sp>
    </p:spTree>
    <p:extLst>
      <p:ext uri="{BB962C8B-B14F-4D97-AF65-F5344CB8AC3E}">
        <p14:creationId xmlns:p14="http://schemas.microsoft.com/office/powerpoint/2010/main" val="1185643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410" y="782888"/>
            <a:ext cx="10904621" cy="30511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i="1" dirty="0"/>
              <a:t>1. </a:t>
            </a:r>
            <a:r>
              <a:rPr lang="en-US" sz="3200" b="1" i="1" dirty="0"/>
              <a:t>Mood:</a:t>
            </a:r>
            <a:r>
              <a:rPr lang="en-US" sz="3200" i="1" dirty="0"/>
              <a:t> What mood have you created in your writing? Why have you chosen to create this mood? How have you created it? </a:t>
            </a:r>
          </a:p>
          <a:p>
            <a:pPr marL="0" indent="0">
              <a:buNone/>
            </a:pPr>
            <a:endParaRPr lang="en-US" sz="3200" i="1" dirty="0" smtClean="0"/>
          </a:p>
          <a:p>
            <a:pPr marL="0" indent="0">
              <a:buNone/>
            </a:pPr>
            <a:r>
              <a:rPr lang="en-US" sz="3200" i="1" dirty="0" smtClean="0"/>
              <a:t>2</a:t>
            </a:r>
            <a:r>
              <a:rPr lang="en-US" sz="3200" i="1" dirty="0"/>
              <a:t>. </a:t>
            </a:r>
            <a:r>
              <a:rPr lang="en-US" sz="3200" b="1" i="1" dirty="0"/>
              <a:t>Tone:</a:t>
            </a:r>
            <a:r>
              <a:rPr lang="en-US" sz="3200" i="1" dirty="0"/>
              <a:t> What attitude does the narrator have towards the characters and events? Why have you chosen this attitude (based on what evidence from the book)? How have you conveyed this tone? </a:t>
            </a:r>
          </a:p>
        </p:txBody>
      </p:sp>
    </p:spTree>
    <p:extLst>
      <p:ext uri="{BB962C8B-B14F-4D97-AF65-F5344CB8AC3E}">
        <p14:creationId xmlns:p14="http://schemas.microsoft.com/office/powerpoint/2010/main" val="51211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this task I completed a </a:t>
            </a:r>
            <a:r>
              <a:rPr lang="is-IS" dirty="0" smtClean="0"/>
              <a:t>… </a:t>
            </a:r>
          </a:p>
          <a:p>
            <a:r>
              <a:rPr lang="en-US" dirty="0" smtClean="0"/>
              <a:t>I created a </a:t>
            </a:r>
            <a:r>
              <a:rPr lang="is-IS" dirty="0" smtClean="0"/>
              <a:t>…. mood by narrating the story in the voice of …</a:t>
            </a:r>
          </a:p>
          <a:p>
            <a:r>
              <a:rPr lang="is-IS" dirty="0" smtClean="0"/>
              <a:t>The narrator has a very .... </a:t>
            </a:r>
            <a:r>
              <a:rPr lang="en-US" dirty="0"/>
              <a:t>a</a:t>
            </a:r>
            <a:r>
              <a:rPr lang="is-IS" dirty="0" smtClean="0"/>
              <a:t>ttitude towards characters and events in the story ...</a:t>
            </a:r>
          </a:p>
          <a:p>
            <a:r>
              <a:rPr lang="is-IS" dirty="0" smtClean="0"/>
              <a:t>I chose this attitude because I wanted to show...</a:t>
            </a:r>
            <a:endParaRPr lang="en-US" dirty="0" smtClean="0"/>
          </a:p>
          <a:p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583836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169</Words>
  <Application>Microsoft Macintosh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How to write your reflection ?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your reflection ? </dc:title>
  <dc:creator>jasmine jervier</dc:creator>
  <cp:lastModifiedBy>jasmine jervier</cp:lastModifiedBy>
  <cp:revision>2</cp:revision>
  <dcterms:created xsi:type="dcterms:W3CDTF">2017-05-23T15:55:25Z</dcterms:created>
  <dcterms:modified xsi:type="dcterms:W3CDTF">2017-05-23T16:13:40Z</dcterms:modified>
</cp:coreProperties>
</file>